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302" r:id="rId2"/>
    <p:sldId id="278" r:id="rId3"/>
    <p:sldId id="295" r:id="rId4"/>
    <p:sldId id="279" r:id="rId5"/>
    <p:sldId id="306" r:id="rId6"/>
    <p:sldId id="299" r:id="rId7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673606-A47C-4178-8EA3-576FA9C36BA8}" v="3675" dt="2020-11-05T00:33:49.2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6750" autoAdjust="0"/>
    <p:restoredTop sz="94700" autoAdjust="0"/>
  </p:normalViewPr>
  <p:slideViewPr>
    <p:cSldViewPr>
      <p:cViewPr varScale="1">
        <p:scale>
          <a:sx n="91" d="100"/>
          <a:sy n="91" d="100"/>
        </p:scale>
        <p:origin x="72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762" y="-8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ginia Williamson" userId="dbc1dd80-24ef-4716-bb35-815d8a73a261" providerId="ADAL" clId="{67673606-A47C-4178-8EA3-576FA9C36BA8}"/>
    <pc:docChg chg="undo custSel addSld delSld modSld sldOrd modMainMaster">
      <pc:chgData name="Virginia Williamson" userId="dbc1dd80-24ef-4716-bb35-815d8a73a261" providerId="ADAL" clId="{67673606-A47C-4178-8EA3-576FA9C36BA8}" dt="2020-11-05T00:33:49.269" v="3656" actId="20577"/>
      <pc:docMkLst>
        <pc:docMk/>
      </pc:docMkLst>
      <pc:sldChg chg="addSp delSp modSp modAnim">
        <pc:chgData name="Virginia Williamson" userId="dbc1dd80-24ef-4716-bb35-815d8a73a261" providerId="ADAL" clId="{67673606-A47C-4178-8EA3-576FA9C36BA8}" dt="2020-11-04T07:40:17.330" v="3649" actId="1036"/>
        <pc:sldMkLst>
          <pc:docMk/>
          <pc:sldMk cId="0" sldId="278"/>
        </pc:sldMkLst>
        <pc:spChg chg="mod">
          <ac:chgData name="Virginia Williamson" userId="dbc1dd80-24ef-4716-bb35-815d8a73a261" providerId="ADAL" clId="{67673606-A47C-4178-8EA3-576FA9C36BA8}" dt="2020-11-03T22:12:29.133" v="1433" actId="255"/>
          <ac:spMkLst>
            <pc:docMk/>
            <pc:sldMk cId="0" sldId="278"/>
            <ac:spMk id="2" creationId="{00000000-0000-0000-0000-000000000000}"/>
          </ac:spMkLst>
        </pc:spChg>
        <pc:spChg chg="mod">
          <ac:chgData name="Virginia Williamson" userId="dbc1dd80-24ef-4716-bb35-815d8a73a261" providerId="ADAL" clId="{67673606-A47C-4178-8EA3-576FA9C36BA8}" dt="2020-11-04T07:40:17.330" v="3649" actId="1036"/>
          <ac:spMkLst>
            <pc:docMk/>
            <pc:sldMk cId="0" sldId="278"/>
            <ac:spMk id="3" creationId="{00000000-0000-0000-0000-000000000000}"/>
          </ac:spMkLst>
        </pc:spChg>
        <pc:spChg chg="add ord">
          <ac:chgData name="Virginia Williamson" userId="dbc1dd80-24ef-4716-bb35-815d8a73a261" providerId="ADAL" clId="{67673606-A47C-4178-8EA3-576FA9C36BA8}" dt="2020-11-04T00:24:18.252" v="3219" actId="167"/>
          <ac:spMkLst>
            <pc:docMk/>
            <pc:sldMk cId="0" sldId="278"/>
            <ac:spMk id="9" creationId="{8E5EBD05-FF96-447E-870B-589D92F82DD1}"/>
          </ac:spMkLst>
        </pc:spChg>
        <pc:picChg chg="add mod">
          <ac:chgData name="Virginia Williamson" userId="dbc1dd80-24ef-4716-bb35-815d8a73a261" providerId="ADAL" clId="{67673606-A47C-4178-8EA3-576FA9C36BA8}" dt="2020-11-03T22:44:51.425" v="2365" actId="1037"/>
          <ac:picMkLst>
            <pc:docMk/>
            <pc:sldMk cId="0" sldId="278"/>
            <ac:picMk id="5" creationId="{53C8D70A-F2CB-4316-A170-79953F976735}"/>
          </ac:picMkLst>
        </pc:picChg>
        <pc:picChg chg="del">
          <ac:chgData name="Virginia Williamson" userId="dbc1dd80-24ef-4716-bb35-815d8a73a261" providerId="ADAL" clId="{67673606-A47C-4178-8EA3-576FA9C36BA8}" dt="2020-11-03T22:05:05.583" v="1341" actId="478"/>
          <ac:picMkLst>
            <pc:docMk/>
            <pc:sldMk cId="0" sldId="278"/>
            <ac:picMk id="6" creationId="{00000000-0000-0000-0000-000000000000}"/>
          </ac:picMkLst>
        </pc:picChg>
        <pc:picChg chg="add">
          <ac:chgData name="Virginia Williamson" userId="dbc1dd80-24ef-4716-bb35-815d8a73a261" providerId="ADAL" clId="{67673606-A47C-4178-8EA3-576FA9C36BA8}" dt="2020-11-03T22:05:15.742" v="1342"/>
          <ac:picMkLst>
            <pc:docMk/>
            <pc:sldMk cId="0" sldId="278"/>
            <ac:picMk id="7" creationId="{6B4DD27D-4E54-4DF5-BF74-E14A03FC47F2}"/>
          </ac:picMkLst>
        </pc:picChg>
        <pc:picChg chg="add">
          <ac:chgData name="Virginia Williamson" userId="dbc1dd80-24ef-4716-bb35-815d8a73a261" providerId="ADAL" clId="{67673606-A47C-4178-8EA3-576FA9C36BA8}" dt="2020-11-03T22:05:15.742" v="1342"/>
          <ac:picMkLst>
            <pc:docMk/>
            <pc:sldMk cId="0" sldId="278"/>
            <ac:picMk id="8" creationId="{1EA36DEE-0045-4F0F-9EAD-48E1E7B6C46F}"/>
          </ac:picMkLst>
        </pc:picChg>
      </pc:sldChg>
      <pc:sldChg chg="addSp delSp modSp add del">
        <pc:chgData name="Virginia Williamson" userId="dbc1dd80-24ef-4716-bb35-815d8a73a261" providerId="ADAL" clId="{67673606-A47C-4178-8EA3-576FA9C36BA8}" dt="2020-11-05T00:33:49.269" v="3656" actId="20577"/>
        <pc:sldMkLst>
          <pc:docMk/>
          <pc:sldMk cId="0" sldId="279"/>
        </pc:sldMkLst>
        <pc:spChg chg="mod">
          <ac:chgData name="Virginia Williamson" userId="dbc1dd80-24ef-4716-bb35-815d8a73a261" providerId="ADAL" clId="{67673606-A47C-4178-8EA3-576FA9C36BA8}" dt="2020-11-03T22:12:47.490" v="1435" actId="1035"/>
          <ac:spMkLst>
            <pc:docMk/>
            <pc:sldMk cId="0" sldId="279"/>
            <ac:spMk id="2" creationId="{00000000-0000-0000-0000-000000000000}"/>
          </ac:spMkLst>
        </pc:spChg>
        <pc:spChg chg="mod">
          <ac:chgData name="Virginia Williamson" userId="dbc1dd80-24ef-4716-bb35-815d8a73a261" providerId="ADAL" clId="{67673606-A47C-4178-8EA3-576FA9C36BA8}" dt="2020-11-05T00:33:49.269" v="3656" actId="20577"/>
          <ac:spMkLst>
            <pc:docMk/>
            <pc:sldMk cId="0" sldId="279"/>
            <ac:spMk id="3" creationId="{00000000-0000-0000-0000-000000000000}"/>
          </ac:spMkLst>
        </pc:spChg>
        <pc:picChg chg="add mod">
          <ac:chgData name="Virginia Williamson" userId="dbc1dd80-24ef-4716-bb35-815d8a73a261" providerId="ADAL" clId="{67673606-A47C-4178-8EA3-576FA9C36BA8}" dt="2020-11-03T22:44:43.089" v="2363" actId="1037"/>
          <ac:picMkLst>
            <pc:docMk/>
            <pc:sldMk cId="0" sldId="279"/>
            <ac:picMk id="5" creationId="{CEEC8CE0-15F2-4FE4-A2ED-BC7888CB40F2}"/>
          </ac:picMkLst>
        </pc:picChg>
        <pc:picChg chg="add">
          <ac:chgData name="Virginia Williamson" userId="dbc1dd80-24ef-4716-bb35-815d8a73a261" providerId="ADAL" clId="{67673606-A47C-4178-8EA3-576FA9C36BA8}" dt="2020-11-03T22:04:16.994" v="1338"/>
          <ac:picMkLst>
            <pc:docMk/>
            <pc:sldMk cId="0" sldId="279"/>
            <ac:picMk id="6" creationId="{271F2AF9-DF73-4992-8FD7-970557BAD067}"/>
          </ac:picMkLst>
        </pc:picChg>
        <pc:picChg chg="add">
          <ac:chgData name="Virginia Williamson" userId="dbc1dd80-24ef-4716-bb35-815d8a73a261" providerId="ADAL" clId="{67673606-A47C-4178-8EA3-576FA9C36BA8}" dt="2020-11-03T22:04:16.994" v="1338"/>
          <ac:picMkLst>
            <pc:docMk/>
            <pc:sldMk cId="0" sldId="279"/>
            <ac:picMk id="7" creationId="{BAB76FC7-2EE1-453D-82C9-C2A52137C5FC}"/>
          </ac:picMkLst>
        </pc:picChg>
        <pc:picChg chg="del">
          <ac:chgData name="Virginia Williamson" userId="dbc1dd80-24ef-4716-bb35-815d8a73a261" providerId="ADAL" clId="{67673606-A47C-4178-8EA3-576FA9C36BA8}" dt="2020-11-03T22:04:03.005" v="1337" actId="478"/>
          <ac:picMkLst>
            <pc:docMk/>
            <pc:sldMk cId="0" sldId="279"/>
            <ac:picMk id="11" creationId="{00000000-0000-0000-0000-000000000000}"/>
          </ac:picMkLst>
        </pc:picChg>
      </pc:sldChg>
      <pc:sldChg chg="addSp delSp modSp">
        <pc:chgData name="Virginia Williamson" userId="dbc1dd80-24ef-4716-bb35-815d8a73a261" providerId="ADAL" clId="{67673606-A47C-4178-8EA3-576FA9C36BA8}" dt="2020-11-04T04:46:38.922" v="3643" actId="1035"/>
        <pc:sldMkLst>
          <pc:docMk/>
          <pc:sldMk cId="2963565451" sldId="295"/>
        </pc:sldMkLst>
        <pc:spChg chg="mod">
          <ac:chgData name="Virginia Williamson" userId="dbc1dd80-24ef-4716-bb35-815d8a73a261" providerId="ADAL" clId="{67673606-A47C-4178-8EA3-576FA9C36BA8}" dt="2020-11-03T22:11:31.879" v="1422" actId="1035"/>
          <ac:spMkLst>
            <pc:docMk/>
            <pc:sldMk cId="2963565451" sldId="295"/>
            <ac:spMk id="2" creationId="{00000000-0000-0000-0000-000000000000}"/>
          </ac:spMkLst>
        </pc:spChg>
        <pc:spChg chg="mod ord">
          <ac:chgData name="Virginia Williamson" userId="dbc1dd80-24ef-4716-bb35-815d8a73a261" providerId="ADAL" clId="{67673606-A47C-4178-8EA3-576FA9C36BA8}" dt="2020-11-04T04:46:38.922" v="3643" actId="1035"/>
          <ac:spMkLst>
            <pc:docMk/>
            <pc:sldMk cId="2963565451" sldId="295"/>
            <ac:spMk id="3" creationId="{00000000-0000-0000-0000-000000000000}"/>
          </ac:spMkLst>
        </pc:spChg>
        <pc:spChg chg="add mod">
          <ac:chgData name="Virginia Williamson" userId="dbc1dd80-24ef-4716-bb35-815d8a73a261" providerId="ADAL" clId="{67673606-A47C-4178-8EA3-576FA9C36BA8}" dt="2020-11-04T00:23:36.176" v="3217" actId="14100"/>
          <ac:spMkLst>
            <pc:docMk/>
            <pc:sldMk cId="2963565451" sldId="295"/>
            <ac:spMk id="10" creationId="{DCBF9EF6-960D-4EBF-A958-E14F159D06A7}"/>
          </ac:spMkLst>
        </pc:spChg>
        <pc:picChg chg="del">
          <ac:chgData name="Virginia Williamson" userId="dbc1dd80-24ef-4716-bb35-815d8a73a261" providerId="ADAL" clId="{67673606-A47C-4178-8EA3-576FA9C36BA8}" dt="2020-11-03T07:46:19.133" v="1266" actId="478"/>
          <ac:picMkLst>
            <pc:docMk/>
            <pc:sldMk cId="2963565451" sldId="295"/>
            <ac:picMk id="6" creationId="{00000000-0000-0000-0000-000000000000}"/>
          </ac:picMkLst>
        </pc:picChg>
        <pc:picChg chg="add mod">
          <ac:chgData name="Virginia Williamson" userId="dbc1dd80-24ef-4716-bb35-815d8a73a261" providerId="ADAL" clId="{67673606-A47C-4178-8EA3-576FA9C36BA8}" dt="2020-11-03T22:44:47.823" v="2364" actId="1037"/>
          <ac:picMkLst>
            <pc:docMk/>
            <pc:sldMk cId="2963565451" sldId="295"/>
            <ac:picMk id="7" creationId="{FB601F55-8442-45F1-9343-E7623A4338FD}"/>
          </ac:picMkLst>
        </pc:picChg>
        <pc:picChg chg="add">
          <ac:chgData name="Virginia Williamson" userId="dbc1dd80-24ef-4716-bb35-815d8a73a261" providerId="ADAL" clId="{67673606-A47C-4178-8EA3-576FA9C36BA8}" dt="2020-11-03T22:04:46.769" v="1340"/>
          <ac:picMkLst>
            <pc:docMk/>
            <pc:sldMk cId="2963565451" sldId="295"/>
            <ac:picMk id="8" creationId="{E1BDF711-CBE6-4B74-9F4E-0514E301511C}"/>
          </ac:picMkLst>
        </pc:picChg>
        <pc:picChg chg="add">
          <ac:chgData name="Virginia Williamson" userId="dbc1dd80-24ef-4716-bb35-815d8a73a261" providerId="ADAL" clId="{67673606-A47C-4178-8EA3-576FA9C36BA8}" dt="2020-11-03T22:04:46.769" v="1340"/>
          <ac:picMkLst>
            <pc:docMk/>
            <pc:sldMk cId="2963565451" sldId="295"/>
            <ac:picMk id="9" creationId="{FE947429-9DCB-4534-BBBD-D99BAEF070CC}"/>
          </ac:picMkLst>
        </pc:picChg>
        <pc:picChg chg="del mod">
          <ac:chgData name="Virginia Williamson" userId="dbc1dd80-24ef-4716-bb35-815d8a73a261" providerId="ADAL" clId="{67673606-A47C-4178-8EA3-576FA9C36BA8}" dt="2020-11-03T22:04:36.134" v="1339" actId="478"/>
          <ac:picMkLst>
            <pc:docMk/>
            <pc:sldMk cId="2963565451" sldId="295"/>
            <ac:picMk id="11" creationId="{00000000-0000-0000-0000-000000000000}"/>
          </ac:picMkLst>
        </pc:picChg>
      </pc:sldChg>
      <pc:sldChg chg="addSp delSp modSp">
        <pc:chgData name="Virginia Williamson" userId="dbc1dd80-24ef-4716-bb35-815d8a73a261" providerId="ADAL" clId="{67673606-A47C-4178-8EA3-576FA9C36BA8}" dt="2020-11-04T07:33:34.773" v="3645" actId="313"/>
        <pc:sldMkLst>
          <pc:docMk/>
          <pc:sldMk cId="3379172364" sldId="299"/>
        </pc:sldMkLst>
        <pc:spChg chg="mod">
          <ac:chgData name="Virginia Williamson" userId="dbc1dd80-24ef-4716-bb35-815d8a73a261" providerId="ADAL" clId="{67673606-A47C-4178-8EA3-576FA9C36BA8}" dt="2020-11-03T22:13:14.166" v="1441" actId="1035"/>
          <ac:spMkLst>
            <pc:docMk/>
            <pc:sldMk cId="3379172364" sldId="299"/>
            <ac:spMk id="2" creationId="{00000000-0000-0000-0000-000000000000}"/>
          </ac:spMkLst>
        </pc:spChg>
        <pc:spChg chg="add mod">
          <ac:chgData name="Virginia Williamson" userId="dbc1dd80-24ef-4716-bb35-815d8a73a261" providerId="ADAL" clId="{67673606-A47C-4178-8EA3-576FA9C36BA8}" dt="2020-11-04T07:33:34.773" v="3645" actId="313"/>
          <ac:spMkLst>
            <pc:docMk/>
            <pc:sldMk cId="3379172364" sldId="299"/>
            <ac:spMk id="3" creationId="{FDCED98A-6AD2-4A16-BF38-619E92A06A28}"/>
          </ac:spMkLst>
        </pc:spChg>
        <pc:spChg chg="add mod">
          <ac:chgData name="Virginia Williamson" userId="dbc1dd80-24ef-4716-bb35-815d8a73a261" providerId="ADAL" clId="{67673606-A47C-4178-8EA3-576FA9C36BA8}" dt="2020-11-04T00:21:57.606" v="3190" actId="14100"/>
          <ac:spMkLst>
            <pc:docMk/>
            <pc:sldMk cId="3379172364" sldId="299"/>
            <ac:spMk id="4" creationId="{EB159417-0A35-47B1-BBDB-67C2F3852D1B}"/>
          </ac:spMkLst>
        </pc:spChg>
        <pc:picChg chg="add mod">
          <ac:chgData name="Virginia Williamson" userId="dbc1dd80-24ef-4716-bb35-815d8a73a261" providerId="ADAL" clId="{67673606-A47C-4178-8EA3-576FA9C36BA8}" dt="2020-11-03T22:44:20.140" v="2362" actId="1037"/>
          <ac:picMkLst>
            <pc:docMk/>
            <pc:sldMk cId="3379172364" sldId="299"/>
            <ac:picMk id="6" creationId="{EDCE54F4-40F2-45F0-BAFA-3D355FD8E72C}"/>
          </ac:picMkLst>
        </pc:picChg>
        <pc:picChg chg="add mod">
          <ac:chgData name="Virginia Williamson" userId="dbc1dd80-24ef-4716-bb35-815d8a73a261" providerId="ADAL" clId="{67673606-A47C-4178-8EA3-576FA9C36BA8}" dt="2020-11-03T22:03:33.860" v="1334" actId="1038"/>
          <ac:picMkLst>
            <pc:docMk/>
            <pc:sldMk cId="3379172364" sldId="299"/>
            <ac:picMk id="7" creationId="{B9D6FC37-2D81-469E-A8A9-EF65F6175C62}"/>
          </ac:picMkLst>
        </pc:picChg>
        <pc:picChg chg="add mod">
          <ac:chgData name="Virginia Williamson" userId="dbc1dd80-24ef-4716-bb35-815d8a73a261" providerId="ADAL" clId="{67673606-A47C-4178-8EA3-576FA9C36BA8}" dt="2020-11-03T22:03:21.547" v="1332" actId="1036"/>
          <ac:picMkLst>
            <pc:docMk/>
            <pc:sldMk cId="3379172364" sldId="299"/>
            <ac:picMk id="8" creationId="{991FF031-27B5-42E9-AE1A-15F0141A292B}"/>
          </ac:picMkLst>
        </pc:picChg>
        <pc:picChg chg="del">
          <ac:chgData name="Virginia Williamson" userId="dbc1dd80-24ef-4716-bb35-815d8a73a261" providerId="ADAL" clId="{67673606-A47C-4178-8EA3-576FA9C36BA8}" dt="2020-11-03T22:01:46.374" v="1321" actId="478"/>
          <ac:picMkLst>
            <pc:docMk/>
            <pc:sldMk cId="3379172364" sldId="299"/>
            <ac:picMk id="11" creationId="{00000000-0000-0000-0000-000000000000}"/>
          </ac:picMkLst>
        </pc:picChg>
        <pc:picChg chg="del">
          <ac:chgData name="Virginia Williamson" userId="dbc1dd80-24ef-4716-bb35-815d8a73a261" providerId="ADAL" clId="{67673606-A47C-4178-8EA3-576FA9C36BA8}" dt="2020-11-02T05:41:11.609" v="0" actId="478"/>
          <ac:picMkLst>
            <pc:docMk/>
            <pc:sldMk cId="3379172364" sldId="299"/>
            <ac:picMk id="3074" creationId="{00000000-0000-0000-0000-000000000000}"/>
          </ac:picMkLst>
        </pc:picChg>
      </pc:sldChg>
      <pc:sldChg chg="addSp delSp modSp add ord delDesignElem">
        <pc:chgData name="Virginia Williamson" userId="dbc1dd80-24ef-4716-bb35-815d8a73a261" providerId="ADAL" clId="{67673606-A47C-4178-8EA3-576FA9C36BA8}" dt="2020-11-04T04:31:15.413" v="3513" actId="1035"/>
        <pc:sldMkLst>
          <pc:docMk/>
          <pc:sldMk cId="3343996488" sldId="302"/>
        </pc:sldMkLst>
        <pc:spChg chg="mod">
          <ac:chgData name="Virginia Williamson" userId="dbc1dd80-24ef-4716-bb35-815d8a73a261" providerId="ADAL" clId="{67673606-A47C-4178-8EA3-576FA9C36BA8}" dt="2020-11-04T04:31:15.413" v="3513" actId="1035"/>
          <ac:spMkLst>
            <pc:docMk/>
            <pc:sldMk cId="3343996488" sldId="302"/>
            <ac:spMk id="2" creationId="{ECE41027-455E-422D-ADC0-1A29668889D3}"/>
          </ac:spMkLst>
        </pc:spChg>
        <pc:spChg chg="add mod">
          <ac:chgData name="Virginia Williamson" userId="dbc1dd80-24ef-4716-bb35-815d8a73a261" providerId="ADAL" clId="{67673606-A47C-4178-8EA3-576FA9C36BA8}" dt="2020-11-03T23:57:45.772" v="3157" actId="255"/>
          <ac:spMkLst>
            <pc:docMk/>
            <pc:sldMk cId="3343996488" sldId="302"/>
            <ac:spMk id="3" creationId="{9C27CD09-130F-4D41-B6D7-FA4E580C55E4}"/>
          </ac:spMkLst>
        </pc:spChg>
        <pc:spChg chg="add del mod">
          <ac:chgData name="Virginia Williamson" userId="dbc1dd80-24ef-4716-bb35-815d8a73a261" providerId="ADAL" clId="{67673606-A47C-4178-8EA3-576FA9C36BA8}" dt="2020-11-04T00:16:14.017" v="3165"/>
          <ac:spMkLst>
            <pc:docMk/>
            <pc:sldMk cId="3343996488" sldId="302"/>
            <ac:spMk id="8" creationId="{87E21B07-6D37-4FBC-89FA-F117EBDA8045}"/>
          </ac:spMkLst>
        </pc:spChg>
        <pc:spChg chg="add del">
          <ac:chgData name="Virginia Williamson" userId="dbc1dd80-24ef-4716-bb35-815d8a73a261" providerId="ADAL" clId="{67673606-A47C-4178-8EA3-576FA9C36BA8}" dt="2020-11-04T00:16:14.017" v="3165"/>
          <ac:spMkLst>
            <pc:docMk/>
            <pc:sldMk cId="3343996488" sldId="302"/>
            <ac:spMk id="9" creationId="{E49CC64F-7275-4E33-961B-0C5CDC439875}"/>
          </ac:spMkLst>
        </pc:spChg>
        <pc:spChg chg="add del mod">
          <ac:chgData name="Virginia Williamson" userId="dbc1dd80-24ef-4716-bb35-815d8a73a261" providerId="ADAL" clId="{67673606-A47C-4178-8EA3-576FA9C36BA8}" dt="2020-11-04T00:16:09.323" v="3164"/>
          <ac:spMkLst>
            <pc:docMk/>
            <pc:sldMk cId="3343996488" sldId="302"/>
            <ac:spMk id="10" creationId="{44B030B5-476A-4EE9-9B0E-40F14DBA9708}"/>
          </ac:spMkLst>
        </pc:spChg>
        <pc:grpChg chg="add del mod">
          <ac:chgData name="Virginia Williamson" userId="dbc1dd80-24ef-4716-bb35-815d8a73a261" providerId="ADAL" clId="{67673606-A47C-4178-8EA3-576FA9C36BA8}" dt="2020-11-03T23:55:14.793" v="3136" actId="165"/>
          <ac:grpSpMkLst>
            <pc:docMk/>
            <pc:sldMk cId="3343996488" sldId="302"/>
            <ac:grpSpMk id="7" creationId="{66907BB1-9808-4EE0-8C69-CAA0EB374CA6}"/>
          </ac:grpSpMkLst>
        </pc:grpChg>
        <pc:picChg chg="mod">
          <ac:chgData name="Virginia Williamson" userId="dbc1dd80-24ef-4716-bb35-815d8a73a261" providerId="ADAL" clId="{67673606-A47C-4178-8EA3-576FA9C36BA8}" dt="2020-11-02T07:19:19.267" v="284" actId="14826"/>
          <ac:picMkLst>
            <pc:docMk/>
            <pc:sldMk cId="3343996488" sldId="302"/>
            <ac:picMk id="4" creationId="{9020AFC0-745D-453E-9A9E-591CBC84B4FA}"/>
          </ac:picMkLst>
        </pc:picChg>
        <pc:picChg chg="add mod topLvl modCrop">
          <ac:chgData name="Virginia Williamson" userId="dbc1dd80-24ef-4716-bb35-815d8a73a261" providerId="ADAL" clId="{67673606-A47C-4178-8EA3-576FA9C36BA8}" dt="2020-11-03T23:56:45.409" v="3151" actId="1037"/>
          <ac:picMkLst>
            <pc:docMk/>
            <pc:sldMk cId="3343996488" sldId="302"/>
            <ac:picMk id="6" creationId="{CD357916-7192-4387-817E-6A0E310AE298}"/>
          </ac:picMkLst>
        </pc:picChg>
        <pc:picChg chg="add mod topLvl modCrop">
          <ac:chgData name="Virginia Williamson" userId="dbc1dd80-24ef-4716-bb35-815d8a73a261" providerId="ADAL" clId="{67673606-A47C-4178-8EA3-576FA9C36BA8}" dt="2020-11-03T23:56:01.208" v="3146" actId="1037"/>
          <ac:picMkLst>
            <pc:docMk/>
            <pc:sldMk cId="3343996488" sldId="302"/>
            <ac:picMk id="1026" creationId="{7B4F5E20-5DBD-481D-832E-13DB4971FA95}"/>
          </ac:picMkLst>
        </pc:picChg>
        <pc:picChg chg="add mod">
          <ac:chgData name="Virginia Williamson" userId="dbc1dd80-24ef-4716-bb35-815d8a73a261" providerId="ADAL" clId="{67673606-A47C-4178-8EA3-576FA9C36BA8}" dt="2020-11-03T23:54:23.288" v="3135" actId="14100"/>
          <ac:picMkLst>
            <pc:docMk/>
            <pc:sldMk cId="3343996488" sldId="302"/>
            <ac:picMk id="1028" creationId="{1CC2DD0E-9201-495F-9914-258C506CA740}"/>
          </ac:picMkLst>
        </pc:picChg>
      </pc:sldChg>
      <pc:sldChg chg="addSp delSp modSp add">
        <pc:chgData name="Virginia Williamson" userId="dbc1dd80-24ef-4716-bb35-815d8a73a261" providerId="ADAL" clId="{67673606-A47C-4178-8EA3-576FA9C36BA8}" dt="2020-11-04T01:58:44.693" v="3471" actId="1035"/>
        <pc:sldMkLst>
          <pc:docMk/>
          <pc:sldMk cId="421430663" sldId="306"/>
        </pc:sldMkLst>
        <pc:spChg chg="mod">
          <ac:chgData name="Virginia Williamson" userId="dbc1dd80-24ef-4716-bb35-815d8a73a261" providerId="ADAL" clId="{67673606-A47C-4178-8EA3-576FA9C36BA8}" dt="2020-11-03T22:40:19.449" v="2210" actId="255"/>
          <ac:spMkLst>
            <pc:docMk/>
            <pc:sldMk cId="421430663" sldId="306"/>
            <ac:spMk id="2" creationId="{00000000-0000-0000-0000-000000000000}"/>
          </ac:spMkLst>
        </pc:spChg>
        <pc:spChg chg="del mod">
          <ac:chgData name="Virginia Williamson" userId="dbc1dd80-24ef-4716-bb35-815d8a73a261" providerId="ADAL" clId="{67673606-A47C-4178-8EA3-576FA9C36BA8}" dt="2020-11-03T22:35:23.902" v="2170" actId="478"/>
          <ac:spMkLst>
            <pc:docMk/>
            <pc:sldMk cId="421430663" sldId="306"/>
            <ac:spMk id="3" creationId="{00000000-0000-0000-0000-000000000000}"/>
          </ac:spMkLst>
        </pc:spChg>
        <pc:spChg chg="add mod">
          <ac:chgData name="Virginia Williamson" userId="dbc1dd80-24ef-4716-bb35-815d8a73a261" providerId="ADAL" clId="{67673606-A47C-4178-8EA3-576FA9C36BA8}" dt="2020-11-04T00:32:38.451" v="3233" actId="1036"/>
          <ac:spMkLst>
            <pc:docMk/>
            <pc:sldMk cId="421430663" sldId="306"/>
            <ac:spMk id="9" creationId="{543255FF-2C20-4C79-9D5E-175F2C62417D}"/>
          </ac:spMkLst>
        </pc:spChg>
        <pc:spChg chg="add mod">
          <ac:chgData name="Virginia Williamson" userId="dbc1dd80-24ef-4716-bb35-815d8a73a261" providerId="ADAL" clId="{67673606-A47C-4178-8EA3-576FA9C36BA8}" dt="2020-11-04T00:32:05.460" v="3229" actId="1076"/>
          <ac:spMkLst>
            <pc:docMk/>
            <pc:sldMk cId="421430663" sldId="306"/>
            <ac:spMk id="11" creationId="{A8F6A18B-943F-4DDA-BB26-E53B786BA894}"/>
          </ac:spMkLst>
        </pc:spChg>
        <pc:spChg chg="add mod ord">
          <ac:chgData name="Virginia Williamson" userId="dbc1dd80-24ef-4716-bb35-815d8a73a261" providerId="ADAL" clId="{67673606-A47C-4178-8EA3-576FA9C36BA8}" dt="2020-11-04T01:58:44.693" v="3471" actId="1035"/>
          <ac:spMkLst>
            <pc:docMk/>
            <pc:sldMk cId="421430663" sldId="306"/>
            <ac:spMk id="12" creationId="{AC8EDB80-866E-4182-AF09-B9F5B788BEBA}"/>
          </ac:spMkLst>
        </pc:spChg>
        <pc:spChg chg="add mod">
          <ac:chgData name="Virginia Williamson" userId="dbc1dd80-24ef-4716-bb35-815d8a73a261" providerId="ADAL" clId="{67673606-A47C-4178-8EA3-576FA9C36BA8}" dt="2020-11-04T00:29:00.315" v="3227" actId="1038"/>
          <ac:spMkLst>
            <pc:docMk/>
            <pc:sldMk cId="421430663" sldId="306"/>
            <ac:spMk id="13" creationId="{5D47DEB0-8479-4DF2-9B48-9AAB30F71D27}"/>
          </ac:spMkLst>
        </pc:spChg>
        <pc:spChg chg="add mod">
          <ac:chgData name="Virginia Williamson" userId="dbc1dd80-24ef-4716-bb35-815d8a73a261" providerId="ADAL" clId="{67673606-A47C-4178-8EA3-576FA9C36BA8}" dt="2020-11-04T01:53:46.371" v="3467" actId="1036"/>
          <ac:spMkLst>
            <pc:docMk/>
            <pc:sldMk cId="421430663" sldId="306"/>
            <ac:spMk id="14" creationId="{5F945B76-A9B7-4FCA-A079-328140F7738D}"/>
          </ac:spMkLst>
        </pc:spChg>
        <pc:spChg chg="add mod">
          <ac:chgData name="Virginia Williamson" userId="dbc1dd80-24ef-4716-bb35-815d8a73a261" providerId="ADAL" clId="{67673606-A47C-4178-8EA3-576FA9C36BA8}" dt="2020-11-04T01:54:18.741" v="3468" actId="14100"/>
          <ac:spMkLst>
            <pc:docMk/>
            <pc:sldMk cId="421430663" sldId="306"/>
            <ac:spMk id="15" creationId="{020476D0-BB55-4871-B654-332449E5573F}"/>
          </ac:spMkLst>
        </pc:spChg>
        <pc:graphicFrameChg chg="add">
          <ac:chgData name="Virginia Williamson" userId="dbc1dd80-24ef-4716-bb35-815d8a73a261" providerId="ADAL" clId="{67673606-A47C-4178-8EA3-576FA9C36BA8}" dt="2020-11-03T22:35:41.965" v="2171"/>
          <ac:graphicFrameMkLst>
            <pc:docMk/>
            <pc:sldMk cId="421430663" sldId="306"/>
            <ac:graphicFrameMk id="8" creationId="{00000000-0008-0000-0300-000003000000}"/>
          </ac:graphicFrameMkLst>
        </pc:graphicFrameChg>
        <pc:picChg chg="add mod">
          <ac:chgData name="Virginia Williamson" userId="dbc1dd80-24ef-4716-bb35-815d8a73a261" providerId="ADAL" clId="{67673606-A47C-4178-8EA3-576FA9C36BA8}" dt="2020-11-03T22:39:04.651" v="2195" actId="14100"/>
          <ac:picMkLst>
            <pc:docMk/>
            <pc:sldMk cId="421430663" sldId="306"/>
            <ac:picMk id="4" creationId="{93861AC2-B3A5-4278-A9C7-4BAA1FAD88B8}"/>
          </ac:picMkLst>
        </pc:picChg>
        <pc:picChg chg="mod">
          <ac:chgData name="Virginia Williamson" userId="dbc1dd80-24ef-4716-bb35-815d8a73a261" providerId="ADAL" clId="{67673606-A47C-4178-8EA3-576FA9C36BA8}" dt="2020-11-03T22:44:05.938" v="2361" actId="1037"/>
          <ac:picMkLst>
            <pc:docMk/>
            <pc:sldMk cId="421430663" sldId="306"/>
            <ac:picMk id="5" creationId="{CEEC8CE0-15F2-4FE4-A2ED-BC7888CB40F2}"/>
          </ac:picMkLst>
        </pc:picChg>
        <pc:picChg chg="add mod">
          <ac:chgData name="Virginia Williamson" userId="dbc1dd80-24ef-4716-bb35-815d8a73a261" providerId="ADAL" clId="{67673606-A47C-4178-8EA3-576FA9C36BA8}" dt="2020-11-03T22:40:53.075" v="2212" actId="14100"/>
          <ac:picMkLst>
            <pc:docMk/>
            <pc:sldMk cId="421430663" sldId="306"/>
            <ac:picMk id="10" creationId="{F8AF64FB-560C-452A-9E85-938997545D43}"/>
          </ac:picMkLst>
        </pc:picChg>
      </pc:sldChg>
      <pc:sldMasterChg chg="modSldLayout">
        <pc:chgData name="Virginia Williamson" userId="dbc1dd80-24ef-4716-bb35-815d8a73a261" providerId="ADAL" clId="{67673606-A47C-4178-8EA3-576FA9C36BA8}" dt="2020-11-04T00:14:36.081" v="3160"/>
        <pc:sldMasterMkLst>
          <pc:docMk/>
          <pc:sldMasterMk cId="0" sldId="2147483648"/>
        </pc:sldMasterMkLst>
        <pc:sldLayoutChg chg="setBg">
          <pc:chgData name="Virginia Williamson" userId="dbc1dd80-24ef-4716-bb35-815d8a73a261" providerId="ADAL" clId="{67673606-A47C-4178-8EA3-576FA9C36BA8}" dt="2020-11-04T00:14:36.081" v="3160"/>
          <pc:sldLayoutMkLst>
            <pc:docMk/>
            <pc:sldMasterMk cId="0" sldId="2147483648"/>
            <pc:sldLayoutMk cId="0" sldId="214748368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-107" charset="-128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fld id="{AD89B261-CED5-EB42-835A-F26B273B0E71}" type="datetimeFigureOut">
              <a:rPr lang="en-AU"/>
              <a:pPr/>
              <a:t>4/11/2020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-107" charset="-128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fld id="{102DF18C-6A63-B24E-AF5F-A519C8524551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9217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DF18C-6A63-B24E-AF5F-A519C8524551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667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DF18C-6A63-B24E-AF5F-A519C8524551}" type="slidenum">
              <a:rPr lang="en-AU" smtClean="0"/>
              <a:pPr/>
              <a:t>2</a:t>
            </a:fld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DF18C-6A63-B24E-AF5F-A519C8524551}" type="slidenum">
              <a:rPr lang="en-AU" smtClean="0"/>
              <a:pPr/>
              <a:t>3</a:t>
            </a:fld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DF18C-6A63-B24E-AF5F-A519C8524551}" type="slidenum">
              <a:rPr lang="en-AU" smtClean="0"/>
              <a:pPr/>
              <a:t>4</a:t>
            </a:fld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DF18C-6A63-B24E-AF5F-A519C8524551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148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DF18C-6A63-B24E-AF5F-A519C8524551}" type="slidenum">
              <a:rPr lang="en-AU" smtClean="0"/>
              <a:pPr/>
              <a:t>6</a:t>
            </a:fld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1812925" y="107950"/>
            <a:ext cx="0" cy="8620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2743200" y="107950"/>
            <a:ext cx="1588" cy="5191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pic>
        <p:nvPicPr>
          <p:cNvPr id="6" name="Picture 9" descr="5011_PPT_BG_EndPag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3144838" y="1785938"/>
            <a:ext cx="1587" cy="13128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pic>
        <p:nvPicPr>
          <p:cNvPr id="8" name="Picture 13" descr="UOM-Rev3D_S_sm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46225" y="1752600"/>
            <a:ext cx="134778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352800" y="1905000"/>
            <a:ext cx="548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3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"/>
            <a:ext cx="2019300" cy="601980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905500" cy="601980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9811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1812925" y="107950"/>
            <a:ext cx="0" cy="8620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pic>
        <p:nvPicPr>
          <p:cNvPr id="1027" name="Picture 9" descr="UOM-Rev3D_S_sm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533400" y="119063"/>
            <a:ext cx="86042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2743200" y="107950"/>
            <a:ext cx="1588" cy="5191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pic>
        <p:nvPicPr>
          <p:cNvPr id="1030" name="Picture 13" descr="UOM-Rev3D_H_sm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52400" y="107950"/>
            <a:ext cx="23622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9525">
            <a:solidFill>
              <a:srgbClr val="003368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7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838200"/>
            <a:ext cx="9144000" cy="76200"/>
          </a:xfrm>
          <a:prstGeom prst="rect">
            <a:avLst/>
          </a:prstGeom>
          <a:solidFill>
            <a:srgbClr val="759FB8"/>
          </a:solidFill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45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33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2971800" y="76200"/>
            <a:ext cx="579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6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41027-455E-422D-ADC0-1A2966888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413" y="990600"/>
            <a:ext cx="3065480" cy="1396473"/>
          </a:xfrm>
        </p:spPr>
        <p:txBody>
          <a:bodyPr vert="horz" lIns="91440" tIns="45720" rIns="91440" bIns="45720" rtlCol="0" anchor="b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AU" sz="3000" i="1" dirty="0">
                <a:solidFill>
                  <a:schemeClr val="accent1"/>
                </a:solidFill>
              </a:rPr>
              <a:t>A Weed Control Information Package for Management of Nursery Weeds</a:t>
            </a:r>
            <a:endParaRPr lang="en-US" sz="3000" kern="1200" dirty="0">
              <a:solidFill>
                <a:schemeClr val="accent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0AFC0-745D-453E-9A9E-591CBC84B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9" y="10"/>
            <a:ext cx="5143493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7CD09-130F-4D41-B6D7-FA4E580C55E4}"/>
              </a:ext>
            </a:extLst>
          </p:cNvPr>
          <p:cNvSpPr txBox="1"/>
          <p:nvPr/>
        </p:nvSpPr>
        <p:spPr>
          <a:xfrm>
            <a:off x="5344353" y="2667000"/>
            <a:ext cx="3657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Dr Virginia Williamson, University of Melbourne</a:t>
            </a:r>
          </a:p>
          <a:p>
            <a:endParaRPr lang="en-AU" sz="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David Reid,      Nursery &amp; Garden Industry Victoria</a:t>
            </a:r>
            <a:endParaRPr lang="en-US" dirty="0"/>
          </a:p>
        </p:txBody>
      </p:sp>
      <p:pic>
        <p:nvPicPr>
          <p:cNvPr id="1026" name="Picture 2" descr="The University of Melbourne, Australia - Australia's best university and  one of the world's finest">
            <a:extLst>
              <a:ext uri="{FF2B5EF4-FFF2-40B4-BE49-F238E27FC236}">
                <a16:creationId xmlns:a16="http://schemas.microsoft.com/office/drawing/2014/main" id="{7B4F5E20-5DBD-481D-832E-13DB4971F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23"/>
          <a:stretch/>
        </p:blipFill>
        <p:spPr bwMode="auto">
          <a:xfrm>
            <a:off x="5883165" y="5143500"/>
            <a:ext cx="1665668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357916-7192-4387-817E-6A0E310AE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31" t="-307" r="22923" b="-1"/>
          <a:stretch/>
        </p:blipFill>
        <p:spPr>
          <a:xfrm>
            <a:off x="7559343" y="5142185"/>
            <a:ext cx="1579402" cy="1714500"/>
          </a:xfrm>
          <a:prstGeom prst="rect">
            <a:avLst/>
          </a:prstGeom>
        </p:spPr>
      </p:pic>
      <p:pic>
        <p:nvPicPr>
          <p:cNvPr id="1028" name="Picture 4" descr="Home | Agriculture Victoria">
            <a:extLst>
              <a:ext uri="{FF2B5EF4-FFF2-40B4-BE49-F238E27FC236}">
                <a16:creationId xmlns:a16="http://schemas.microsoft.com/office/drawing/2014/main" id="{1CC2DD0E-9201-495F-9914-258C506CA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" y="5142185"/>
            <a:ext cx="5803451" cy="17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996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5EBD05-FF96-447E-870B-589D92F82DD1}"/>
              </a:ext>
            </a:extLst>
          </p:cNvPr>
          <p:cNvSpPr/>
          <p:nvPr/>
        </p:nvSpPr>
        <p:spPr bwMode="auto">
          <a:xfrm>
            <a:off x="-1388" y="6324600"/>
            <a:ext cx="7439608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9925"/>
            <a:ext cx="6477000" cy="685800"/>
          </a:xfrm>
        </p:spPr>
        <p:txBody>
          <a:bodyPr/>
          <a:lstStyle/>
          <a:p>
            <a:r>
              <a:rPr lang="en-AU" sz="3200" b="0" dirty="0"/>
              <a:t>Background and 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7315200" cy="5791200"/>
          </a:xfrm>
          <a:solidFill>
            <a:schemeClr val="bg1"/>
          </a:solidFill>
        </p:spPr>
        <p:txBody>
          <a:bodyPr/>
          <a:lstStyle/>
          <a:p>
            <a:r>
              <a:rPr lang="en-AU" sz="2400" dirty="0"/>
              <a:t>Following a 2015 NGIV survey of growers, their 21 most problematic weeds were determined</a:t>
            </a:r>
          </a:p>
          <a:p>
            <a:pPr marL="0" indent="0">
              <a:buNone/>
            </a:pPr>
            <a:endParaRPr lang="en-AU" sz="800" dirty="0"/>
          </a:p>
          <a:p>
            <a:r>
              <a:rPr lang="en-AU" sz="2400" dirty="0"/>
              <a:t>Weeds significantly reduce nursery profits and productivity</a:t>
            </a:r>
          </a:p>
          <a:p>
            <a:pPr marL="0" indent="0">
              <a:buNone/>
            </a:pPr>
            <a:endParaRPr lang="en-AU" sz="800" dirty="0"/>
          </a:p>
          <a:p>
            <a:r>
              <a:rPr lang="en-AU" sz="2400" dirty="0"/>
              <a:t>Current weed control information world-wide is  fragmented and not always suitable for Australia</a:t>
            </a:r>
          </a:p>
          <a:p>
            <a:pPr marL="0" indent="0">
              <a:buNone/>
            </a:pPr>
            <a:endParaRPr lang="en-AU" sz="800" dirty="0"/>
          </a:p>
          <a:p>
            <a:r>
              <a:rPr lang="en-AU" sz="2400" dirty="0"/>
              <a:t>There was a need to produce a comprehensive weed management guide so relevant information was readily accessible for Victorian growers</a:t>
            </a:r>
          </a:p>
          <a:p>
            <a:pPr marL="0" indent="0">
              <a:buNone/>
            </a:pPr>
            <a:endParaRPr lang="en-AU" sz="800" dirty="0"/>
          </a:p>
          <a:p>
            <a:r>
              <a:rPr lang="en-AU" sz="2400" dirty="0"/>
              <a:t>Herbicide use is then more appropriate, reducing both costs and the likelihood of further herbicide resistance occurring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C8D70A-F2CB-4316-A170-79953F97673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-739"/>
          <a:stretch/>
        </p:blipFill>
        <p:spPr bwMode="auto">
          <a:xfrm>
            <a:off x="7426798" y="5256"/>
            <a:ext cx="1727182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DD27D-4E54-4DF5-BF74-E14A03FC4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392" y="4577254"/>
            <a:ext cx="1714500" cy="2286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A36DEE-0045-4F0F-9EAD-48E1E7B6C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56813" y="2574378"/>
            <a:ext cx="2286001" cy="17145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71800" y="42359"/>
            <a:ext cx="6019800" cy="685800"/>
          </a:xfrm>
        </p:spPr>
        <p:txBody>
          <a:bodyPr/>
          <a:lstStyle/>
          <a:p>
            <a:r>
              <a:rPr lang="en-US" sz="3200" b="0" dirty="0"/>
              <a:t>Methods</a:t>
            </a:r>
            <a:endParaRPr lang="en-AU" sz="3000" b="0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B601F55-8442-45F1-9343-E7623A4338FD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-739"/>
          <a:stretch/>
        </p:blipFill>
        <p:spPr bwMode="auto">
          <a:xfrm>
            <a:off x="7426798" y="5256"/>
            <a:ext cx="1727182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BDF711-CBE6-4B74-9F4E-0514E301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392" y="4577254"/>
            <a:ext cx="1714500" cy="2286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947429-9DCB-4534-BBBD-D99BAEF07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56813" y="2574378"/>
            <a:ext cx="2286001" cy="17145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BF9EF6-960D-4EBF-A958-E14F159D06A7}"/>
              </a:ext>
            </a:extLst>
          </p:cNvPr>
          <p:cNvSpPr/>
          <p:nvPr/>
        </p:nvSpPr>
        <p:spPr bwMode="auto">
          <a:xfrm>
            <a:off x="-1388" y="6324600"/>
            <a:ext cx="7439608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295400"/>
            <a:ext cx="71479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desktop study of available weed control literature world-wide for the 21 weeds was done</a:t>
            </a:r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From this, comprehensive and suitable weed control measures for Victorian nurseries were determined</a:t>
            </a:r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After consultation with 3 key nurseries and a statistician, a Liverwort weed control experiment was undertaken at those 3 nurseries</a:t>
            </a:r>
          </a:p>
          <a:p>
            <a:pPr lvl="0"/>
            <a:endParaRPr lang="en-GB" sz="1800" dirty="0">
              <a:solidFill>
                <a:srgbClr val="606060">
                  <a:lumMod val="50000"/>
                </a:srgb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Nursery staff set up and monitored experiment with direction from researchers</a:t>
            </a:r>
            <a:endParaRPr lang="en-AU" dirty="0">
              <a:solidFill>
                <a:srgbClr val="606060">
                  <a:lumMod val="50000"/>
                </a:srgbClr>
              </a:solidFill>
            </a:endParaRPr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Experiment ran for 12 weeks</a:t>
            </a:r>
          </a:p>
        </p:txBody>
      </p:sp>
    </p:spTree>
    <p:extLst>
      <p:ext uri="{BB962C8B-B14F-4D97-AF65-F5344CB8AC3E}">
        <p14:creationId xmlns:p14="http://schemas.microsoft.com/office/powerpoint/2010/main" val="296356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71800" y="44670"/>
            <a:ext cx="6019800" cy="685800"/>
          </a:xfrm>
        </p:spPr>
        <p:txBody>
          <a:bodyPr/>
          <a:lstStyle/>
          <a:p>
            <a:r>
              <a:rPr lang="en-AU" sz="3200" b="0" dirty="0"/>
              <a:t>Results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90600"/>
            <a:ext cx="7438220" cy="58015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Liverwort was effectively controlled with Slasher</a:t>
            </a:r>
            <a:r>
              <a:rPr lang="en-US" sz="2200" baseline="30000" dirty="0"/>
              <a:t>®</a:t>
            </a:r>
            <a:r>
              <a:rPr lang="en-US" sz="2200" dirty="0"/>
              <a:t> (nonanoic acid) and also baking soda (see graphs)</a:t>
            </a:r>
          </a:p>
          <a:p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 guide for control of the 21 problematic nursery weeds was produced covering: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en-AU" sz="2000" b="1" i="1" dirty="0"/>
              <a:t>description/habit; reproduction; dispersal; life cycle; cultural control; chemical control</a:t>
            </a:r>
            <a:endParaRPr lang="en-US" sz="2000" b="1" i="1" dirty="0"/>
          </a:p>
          <a:p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Two articles on the project were written and published in the Victorian nursery industry’s magazine, </a:t>
            </a:r>
            <a:r>
              <a:rPr lang="en-US" sz="2200" i="1" dirty="0"/>
              <a:t>Groundswell </a:t>
            </a:r>
            <a:r>
              <a:rPr lang="en-US" sz="2200" dirty="0"/>
              <a:t>in 2019 and 2020</a:t>
            </a:r>
          </a:p>
          <a:p>
            <a:pPr lvl="1"/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Presentations at nursery grower meetings were planned but postponed because of Covid-19. We hope to do these in 2021.</a:t>
            </a:r>
          </a:p>
          <a:p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Professional layout of our guide is occurring</a:t>
            </a:r>
          </a:p>
          <a:p>
            <a:endParaRPr lang="en-US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guide will be available to the nursery </a:t>
            </a:r>
            <a:r>
              <a:rPr lang="en-US" sz="2200"/>
              <a:t>industry shortly</a:t>
            </a:r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EC8CE0-15F2-4FE4-A2ED-BC7888CB40F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-739"/>
          <a:stretch/>
        </p:blipFill>
        <p:spPr bwMode="auto">
          <a:xfrm>
            <a:off x="7426798" y="5256"/>
            <a:ext cx="1727182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1F2AF9-DF73-4992-8FD7-970557BAD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392" y="4577254"/>
            <a:ext cx="1714500" cy="2286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B76FC7-2EE1-453D-82C9-C2A52137C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56813" y="2574378"/>
            <a:ext cx="2286001" cy="17145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71800" y="44670"/>
            <a:ext cx="6019800" cy="685800"/>
          </a:xfrm>
        </p:spPr>
        <p:txBody>
          <a:bodyPr/>
          <a:lstStyle/>
          <a:p>
            <a:r>
              <a:rPr lang="en-AU" sz="3200" b="0" dirty="0"/>
              <a:t>Results </a:t>
            </a:r>
            <a:r>
              <a:rPr lang="en-AU" b="0" dirty="0"/>
              <a:t>(cont’d)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EC8CE0-15F2-4FE4-A2ED-BC7888CB40F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-739"/>
          <a:stretch/>
        </p:blipFill>
        <p:spPr bwMode="auto">
          <a:xfrm>
            <a:off x="7426798" y="5256"/>
            <a:ext cx="1727182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1F2AF9-DF73-4992-8FD7-970557BAD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392" y="4577254"/>
            <a:ext cx="1714500" cy="2286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B76FC7-2EE1-453D-82C9-C2A52137C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56813" y="2574378"/>
            <a:ext cx="2286001" cy="1714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861AC2-B3A5-4278-A9C7-4BAA1FAD8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949019"/>
            <a:ext cx="3723791" cy="23106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3255FF-2C20-4C79-9D5E-175F2C62417D}"/>
              </a:ext>
            </a:extLst>
          </p:cNvPr>
          <p:cNvSpPr/>
          <p:nvPr/>
        </p:nvSpPr>
        <p:spPr>
          <a:xfrm>
            <a:off x="3861734" y="2293883"/>
            <a:ext cx="3495439" cy="102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1. The percentage cover of Liverwort in our experiment over 12 weeks in all crops. T1 = control; T2 = coir discs; T3 = Regen Shield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T4 = Slasher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T5 = baking soda; T6 = Rout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There were 10 replicates per treatment. Where treatment lines are separated by more than the size of the LSD bar, they are significantly different. Treatments 4 (Slasher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and 5 (baking soda) provided the significantly greatest reduction in Liverwort coverage.</a:t>
            </a:r>
            <a:endParaRPr lang="en-US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AF64FB-560C-452A-9E85-938997545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9" y="3772136"/>
            <a:ext cx="3723791" cy="24545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F6A18B-943F-4DDA-BB26-E53B786BA894}"/>
              </a:ext>
            </a:extLst>
          </p:cNvPr>
          <p:cNvSpPr/>
          <p:nvPr/>
        </p:nvSpPr>
        <p:spPr>
          <a:xfrm>
            <a:off x="3905690" y="5137658"/>
            <a:ext cx="3429002" cy="1165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2. The plant health rating (where 0 = dead; 1 = unhealthy; 2 = moderately healthy; 3 = very healthy) of all wanted plants in our Liverwort experiment over 12 weeks. T1 = control; T2 = coir discs; T3 = Regen Shield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T4 = Slasher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T5 = baking soda; T6 = Rout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There were 10 replicates per treatment. Where treatment lines are separated by more than the size of the LSD bar, they are significantly different. Treatment 4 (Slasher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AU" sz="8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had the significantly greatest reduction in wanted plant health after week 2.</a:t>
            </a:r>
            <a:endParaRPr lang="en-US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47DEB0-8479-4DF2-9B48-9AAB30F71D27}"/>
              </a:ext>
            </a:extLst>
          </p:cNvPr>
          <p:cNvSpPr/>
          <p:nvPr/>
        </p:nvSpPr>
        <p:spPr bwMode="auto">
          <a:xfrm>
            <a:off x="5255" y="6400800"/>
            <a:ext cx="7426784" cy="16816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EDB80-866E-4182-AF09-B9F5B788BEBA}"/>
              </a:ext>
            </a:extLst>
          </p:cNvPr>
          <p:cNvSpPr txBox="1"/>
          <p:nvPr/>
        </p:nvSpPr>
        <p:spPr>
          <a:xfrm>
            <a:off x="0" y="6306205"/>
            <a:ext cx="7381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/>
              <a:t>Further details of our project and results are in </a:t>
            </a:r>
            <a:r>
              <a:rPr lang="en-AU" sz="1600" i="1" dirty="0"/>
              <a:t>Groundswell</a:t>
            </a:r>
            <a:r>
              <a:rPr lang="en-AU" sz="1600" dirty="0"/>
              <a:t> September 2019 and December 2020, as well as a forthcoming journal article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945B76-A9B7-4FCA-A079-328140F7738D}"/>
              </a:ext>
            </a:extLst>
          </p:cNvPr>
          <p:cNvSpPr txBox="1"/>
          <p:nvPr/>
        </p:nvSpPr>
        <p:spPr>
          <a:xfrm>
            <a:off x="3905690" y="1302603"/>
            <a:ext cx="3257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Slasher</a:t>
            </a:r>
            <a:r>
              <a:rPr lang="en-AU" sz="1600" baseline="30000" dirty="0"/>
              <a:t>®</a:t>
            </a:r>
            <a:r>
              <a:rPr lang="en-AU" sz="1600" dirty="0"/>
              <a:t> (nonanoic acid) and baking soda provided effective Liverwort control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0476D0-BB55-4871-B654-332449E5573F}"/>
              </a:ext>
            </a:extLst>
          </p:cNvPr>
          <p:cNvSpPr txBox="1"/>
          <p:nvPr/>
        </p:nvSpPr>
        <p:spPr>
          <a:xfrm>
            <a:off x="3910944" y="3781961"/>
            <a:ext cx="3328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Slasher</a:t>
            </a:r>
            <a:r>
              <a:rPr lang="en-AU" sz="1600" baseline="30000" dirty="0"/>
              <a:t>®</a:t>
            </a:r>
            <a:r>
              <a:rPr lang="en-AU" sz="1600" dirty="0"/>
              <a:t> (nonanoic acid) damaged wanted plants but if alternated with baking soda and used from when plants are young should not cause damage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43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9925"/>
            <a:ext cx="5791200" cy="685800"/>
          </a:xfrm>
        </p:spPr>
        <p:txBody>
          <a:bodyPr/>
          <a:lstStyle/>
          <a:p>
            <a:r>
              <a:rPr lang="en-AU" sz="3200" b="0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ED98A-6AD2-4A16-BF38-619E92A06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08355"/>
            <a:ext cx="7391400" cy="4876800"/>
          </a:xfrm>
          <a:solidFill>
            <a:schemeClr val="bg1"/>
          </a:solidFill>
        </p:spPr>
        <p:txBody>
          <a:bodyPr/>
          <a:lstStyle/>
          <a:p>
            <a:r>
              <a:rPr lang="en-AU" sz="2600" b="1" dirty="0"/>
              <a:t>Agriculture Victoria’s Horticulture Innovation Fund</a:t>
            </a:r>
          </a:p>
          <a:p>
            <a:pPr marL="0" indent="0">
              <a:buNone/>
            </a:pPr>
            <a:endParaRPr lang="en-AU" sz="1000" dirty="0"/>
          </a:p>
          <a:p>
            <a:r>
              <a:rPr lang="en-AU" sz="2600" b="1" dirty="0"/>
              <a:t>The three participating nurseries &amp; their staff:</a:t>
            </a:r>
          </a:p>
          <a:p>
            <a:pPr lvl="1"/>
            <a:r>
              <a:rPr lang="en-US" sz="2000" dirty="0" err="1"/>
              <a:t>Humphris</a:t>
            </a:r>
            <a:r>
              <a:rPr lang="en-US" sz="2000" dirty="0"/>
              <a:t> Nursery (Ryan O’Connor), </a:t>
            </a:r>
          </a:p>
          <a:p>
            <a:pPr lvl="1"/>
            <a:r>
              <a:rPr lang="en-US" sz="2000" dirty="0"/>
              <a:t>Mansfield’s Propagation Nursery (</a:t>
            </a:r>
            <a:r>
              <a:rPr lang="en-AU" sz="2000" dirty="0"/>
              <a:t>Matt Mansfield &amp; Manraj Mann),</a:t>
            </a:r>
          </a:p>
          <a:p>
            <a:pPr lvl="1"/>
            <a:r>
              <a:rPr lang="en-US" sz="2000" dirty="0" err="1"/>
              <a:t>Warners</a:t>
            </a:r>
            <a:r>
              <a:rPr lang="en-US" sz="2000" dirty="0"/>
              <a:t> Nursery (</a:t>
            </a:r>
            <a:r>
              <a:rPr lang="en-AU" sz="2000" dirty="0"/>
              <a:t>Bec van </a:t>
            </a:r>
            <a:r>
              <a:rPr lang="en-AU" sz="2000" dirty="0" err="1"/>
              <a:t>Stekelenburgh</a:t>
            </a:r>
            <a:r>
              <a:rPr lang="en-AU" sz="2000" dirty="0"/>
              <a:t>)</a:t>
            </a:r>
            <a:endParaRPr lang="en-US" sz="2000" dirty="0"/>
          </a:p>
          <a:p>
            <a:pPr marL="457200" lvl="1" indent="0">
              <a:buNone/>
            </a:pPr>
            <a:endParaRPr lang="en-US" sz="1000" dirty="0"/>
          </a:p>
          <a:p>
            <a:pPr marL="342900" lvl="1" indent="-342900">
              <a:buChar char="•"/>
            </a:pPr>
            <a:r>
              <a:rPr lang="en-AU" sz="2600" b="1" dirty="0">
                <a:cs typeface="+mn-cs"/>
              </a:rPr>
              <a:t>Associate Professor Graham Hepworth</a:t>
            </a:r>
          </a:p>
          <a:p>
            <a:pPr lvl="1"/>
            <a:r>
              <a:rPr lang="en-AU" sz="2000" dirty="0"/>
              <a:t>Statistician, The University of Melbourne</a:t>
            </a:r>
          </a:p>
          <a:p>
            <a:pPr marL="457200" lvl="1" indent="0">
              <a:buNone/>
            </a:pPr>
            <a:endParaRPr lang="en-AU" sz="1000" dirty="0"/>
          </a:p>
          <a:p>
            <a:r>
              <a:rPr lang="en-AU" sz="2600" b="1" dirty="0"/>
              <a:t>Dr Sue Murphy</a:t>
            </a:r>
            <a:endParaRPr lang="en-US" sz="2600" b="1" dirty="0"/>
          </a:p>
          <a:p>
            <a:pPr lvl="1"/>
            <a:r>
              <a:rPr lang="en-AU" sz="2000" dirty="0"/>
              <a:t>Honorary, The University of Melbourne</a:t>
            </a:r>
          </a:p>
          <a:p>
            <a:pPr lvl="1"/>
            <a:endParaRPr lang="en-AU" sz="20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DCE54F4-40F2-45F0-BAFA-3D355FD8E72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-739"/>
          <a:stretch/>
        </p:blipFill>
        <p:spPr bwMode="auto">
          <a:xfrm>
            <a:off x="7426798" y="5256"/>
            <a:ext cx="1727182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D6FC37-2D81-469E-A8A9-EF65F6175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392" y="4577254"/>
            <a:ext cx="1714500" cy="2286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FF031-27B5-42E9-AE1A-15F0141A2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56813" y="2574378"/>
            <a:ext cx="2286001" cy="1714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159417-0A35-47B1-BBDB-67C2F3852D1B}"/>
              </a:ext>
            </a:extLst>
          </p:cNvPr>
          <p:cNvSpPr/>
          <p:nvPr/>
        </p:nvSpPr>
        <p:spPr bwMode="auto">
          <a:xfrm>
            <a:off x="0" y="6400800"/>
            <a:ext cx="7485040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917236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EDJTR Document" ma:contentTypeID="0x010100611F6414DFB111E7BA88F9DF1743E3170087C1084134561B4AB29639043C6B04DB" ma:contentTypeVersion="25" ma:contentTypeDescription="DEDJTR Document" ma:contentTypeScope="" ma:versionID="d28edf5fab27e8970d2981f921a9f35d">
  <xsd:schema xmlns:xsd="http://www.w3.org/2001/XMLSchema" xmlns:xs="http://www.w3.org/2001/XMLSchema" xmlns:p="http://schemas.microsoft.com/office/2006/metadata/properties" xmlns:ns2="1970f3ff-c7c3-4b73-8f0c-0bc260d159f3" xmlns:ns3="00859dcf-0dab-4099-a5d8-10172deb17e4" xmlns:ns4="dd2f24b0-6a96-4e49-96e5-f74f55a217b4" xmlns:ns5="3a80d322-6e50-4d67-916f-a16c2ec666a5" targetNamespace="http://schemas.microsoft.com/office/2006/metadata/properties" ma:root="true" ma:fieldsID="5fd6706387cc6d8f7d61a5ff5aa5747b" ns2:_="" ns3:_="" ns4:_="" ns5:_="">
    <xsd:import namespace="1970f3ff-c7c3-4b73-8f0c-0bc260d159f3"/>
    <xsd:import namespace="00859dcf-0dab-4099-a5d8-10172deb17e4"/>
    <xsd:import namespace="dd2f24b0-6a96-4e49-96e5-f74f55a217b4"/>
    <xsd:import namespace="3a80d322-6e50-4d67-916f-a16c2ec666a5"/>
    <xsd:element name="properties">
      <xsd:complexType>
        <xsd:sequence>
          <xsd:element name="documentManagement">
            <xsd:complexType>
              <xsd:all>
                <xsd:element ref="ns2:g46a9f61d38540a784cfecbd3da27bca" minOccurs="0"/>
                <xsd:element ref="ns3:TaxCatchAll" minOccurs="0"/>
                <xsd:element ref="ns3:TaxCatchAllLabel" minOccurs="0"/>
                <xsd:element ref="ns2:b4605c5f9d584382a57fb8476d85f713" minOccurs="0"/>
                <xsd:element ref="ns2:p31afe295eb448f092f13ab8c2af2c33" minOccurs="0"/>
                <xsd:element ref="ns2:hcae176ec3a54dbeadeeec1b38baec58" minOccurs="0"/>
                <xsd:element ref="ns2:lf5681727d5b4cc1a5c417fcf66e2a7b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OCR" minOccurs="0"/>
                <xsd:element ref="ns5:MediaServiceLocation" minOccurs="0"/>
                <xsd:element ref="ns3:SharedWithUsers" minOccurs="0"/>
                <xsd:element ref="ns3:SharedWithDetails" minOccurs="0"/>
                <xsd:element ref="ns5:MediaServiceAutoKeyPoints" minOccurs="0"/>
                <xsd:element ref="ns5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0f3ff-c7c3-4b73-8f0c-0bc260d159f3" elementFormDefault="qualified">
    <xsd:import namespace="http://schemas.microsoft.com/office/2006/documentManagement/types"/>
    <xsd:import namespace="http://schemas.microsoft.com/office/infopath/2007/PartnerControls"/>
    <xsd:element name="g46a9f61d38540a784cfecbd3da27bca" ma:index="8" nillable="true" ma:taxonomy="true" ma:internalName="g46a9f61d38540a784cfecbd3da27bca" ma:taxonomyFieldName="DEDJTRGroup" ma:displayName="Group" ma:indexed="true" ma:fieldId="{046a9f61-d385-40a7-84cf-ecbd3da27bca}" ma:sspId="9292314e-c97d-49c1-8ae7-4cb6e1c4f97c" ma:termSetId="da3e7bcb-eeaa-4707-acea-ba4da45cec0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4605c5f9d584382a57fb8476d85f713" ma:index="12" nillable="true" ma:taxonomy="true" ma:internalName="b4605c5f9d584382a57fb8476d85f713" ma:taxonomyFieldName="DEDJTRDivision" ma:displayName="Division" ma:indexed="true" ma:fieldId="{b4605c5f-9d58-4382-a57f-b8476d85f713}" ma:sspId="9292314e-c97d-49c1-8ae7-4cb6e1c4f97c" ma:termSetId="da3e7bcb-eeaa-4707-acea-ba4da45cec0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31afe295eb448f092f13ab8c2af2c33" ma:index="14" nillable="true" ma:taxonomy="true" ma:internalName="p31afe295eb448f092f13ab8c2af2c33" ma:taxonomyFieldName="DEDJTRBranch" ma:displayName="Branch" ma:indexed="true" ma:fieldId="{931afe29-5eb4-48f0-92f1-3ab8c2af2c33}" ma:sspId="9292314e-c97d-49c1-8ae7-4cb6e1c4f97c" ma:termSetId="da3e7bcb-eeaa-4707-acea-ba4da45cec0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cae176ec3a54dbeadeeec1b38baec58" ma:index="16" nillable="true" ma:taxonomy="true" ma:internalName="hcae176ec3a54dbeadeeec1b38baec58" ma:taxonomyFieldName="DEDJTRSection" ma:displayName="Section" ma:indexed="true" ma:fieldId="{1cae176e-c3a5-4dbe-adee-ec1b38baec58}" ma:sspId="9292314e-c97d-49c1-8ae7-4cb6e1c4f97c" ma:termSetId="da3e7bcb-eeaa-4707-acea-ba4da45cec0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f5681727d5b4cc1a5c417fcf66e2a7b" ma:index="18" nillable="true" ma:taxonomy="true" ma:internalName="lf5681727d5b4cc1a5c417fcf66e2a7b" ma:taxonomyFieldName="DEDJTRSecurityClassification" ma:displayName="Security Classification" ma:fieldId="{5f568172-7d5b-4cc1-a5c4-17fcf66e2a7b}" ma:sspId="9292314e-c97d-49c1-8ae7-4cb6e1c4f97c" ma:termSetId="e639de15-6b57-4d67-aed9-4113af6bf4b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59dcf-0dab-4099-a5d8-10172deb17e4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6e7cca4a-03a5-41c1-ad59-ec99be61f472}" ma:internalName="TaxCatchAll" ma:showField="CatchAllData" ma:web="00859dcf-0dab-4099-a5d8-10172deb17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6e7cca4a-03a5-41c1-ad59-ec99be61f472}" ma:internalName="TaxCatchAllLabel" ma:readOnly="true" ma:showField="CatchAllDataLabel" ma:web="00859dcf-0dab-4099-a5d8-10172deb17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f24b0-6a96-4e49-96e5-f74f55a217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80d322-6e50-4d67-916f-a16c2ec666a5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3" nillable="true" ma:displayName="Tags" ma:internalName="MediaServiceAutoTags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4605c5f9d584382a57fb8476d85f713 xmlns="1970f3ff-c7c3-4b73-8f0c-0bc260d159f3">
      <Terms xmlns="http://schemas.microsoft.com/office/infopath/2007/PartnerControls"/>
    </b4605c5f9d584382a57fb8476d85f713>
    <lf5681727d5b4cc1a5c417fcf66e2a7b xmlns="1970f3ff-c7c3-4b73-8f0c-0bc260d159f3">
      <Terms xmlns="http://schemas.microsoft.com/office/infopath/2007/PartnerControls"/>
    </lf5681727d5b4cc1a5c417fcf66e2a7b>
    <TaxCatchAll xmlns="00859dcf-0dab-4099-a5d8-10172deb17e4">
      <Value>5</Value>
    </TaxCatchAll>
    <p31afe295eb448f092f13ab8c2af2c33 xmlns="1970f3ff-c7c3-4b73-8f0c-0bc260d159f3">
      <Terms xmlns="http://schemas.microsoft.com/office/infopath/2007/PartnerControls"/>
    </p31afe295eb448f092f13ab8c2af2c33>
    <g46a9f61d38540a784cfecbd3da27bca xmlns="1970f3ff-c7c3-4b73-8f0c-0bc260d159f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Agriculture Victoria</TermName>
          <TermId xmlns="http://schemas.microsoft.com/office/infopath/2007/PartnerControls">905d19ed-7aeb-41be-929c-c3612130f933</TermId>
        </TermInfo>
      </Terms>
    </g46a9f61d38540a784cfecbd3da27bca>
    <hcae176ec3a54dbeadeeec1b38baec58 xmlns="1970f3ff-c7c3-4b73-8f0c-0bc260d159f3">
      <Terms xmlns="http://schemas.microsoft.com/office/infopath/2007/PartnerControls"/>
    </hcae176ec3a54dbeadeeec1b38baec58>
  </documentManagement>
</p:properties>
</file>

<file path=customXml/itemProps1.xml><?xml version="1.0" encoding="utf-8"?>
<ds:datastoreItem xmlns:ds="http://schemas.openxmlformats.org/officeDocument/2006/customXml" ds:itemID="{18A4C2E5-6922-4B19-AFFB-F58D8FF33CA8}"/>
</file>

<file path=customXml/itemProps2.xml><?xml version="1.0" encoding="utf-8"?>
<ds:datastoreItem xmlns:ds="http://schemas.openxmlformats.org/officeDocument/2006/customXml" ds:itemID="{C286D7DC-3C7C-41D6-B83A-DBB6697DB72D}"/>
</file>

<file path=customXml/itemProps3.xml><?xml version="1.0" encoding="utf-8"?>
<ds:datastoreItem xmlns:ds="http://schemas.openxmlformats.org/officeDocument/2006/customXml" ds:itemID="{07E3258F-798E-435C-99F3-6C317988C692}"/>
</file>

<file path=docProps/app.xml><?xml version="1.0" encoding="utf-8"?>
<Properties xmlns="http://schemas.openxmlformats.org/officeDocument/2006/extended-properties" xmlns:vt="http://schemas.openxmlformats.org/officeDocument/2006/docPropsVTypes">
  <TotalTime>6666</TotalTime>
  <Words>608</Words>
  <Application>Microsoft Office PowerPoint</Application>
  <PresentationFormat>On-screen Show (4:3)</PresentationFormat>
  <Paragraphs>62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ＭＳ Ｐゴシック</vt:lpstr>
      <vt:lpstr>Arial</vt:lpstr>
      <vt:lpstr>Calibri</vt:lpstr>
      <vt:lpstr>Symbol</vt:lpstr>
      <vt:lpstr>Times New Roman</vt:lpstr>
      <vt:lpstr>Blank Presentation</vt:lpstr>
      <vt:lpstr>A Weed Control Information Package for Management of Nursery Weeds</vt:lpstr>
      <vt:lpstr>Background and Aims</vt:lpstr>
      <vt:lpstr>Methods</vt:lpstr>
      <vt:lpstr>Results</vt:lpstr>
      <vt:lpstr>Results (cont’d)</vt:lpstr>
      <vt:lpstr>Acknowledgements</vt:lpstr>
    </vt:vector>
  </TitlesOfParts>
  <Company>UHJ Di Marca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Theo Stavrou</dc:creator>
  <cp:lastModifiedBy>Virginia Williamson</cp:lastModifiedBy>
  <cp:revision>142</cp:revision>
  <dcterms:created xsi:type="dcterms:W3CDTF">2011-07-18T01:25:54Z</dcterms:created>
  <dcterms:modified xsi:type="dcterms:W3CDTF">2020-11-05T00:33:57Z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DJTRDivision">
    <vt:lpwstr/>
  </property>
  <property fmtid="{D5CDD505-2E9C-101B-9397-08002B2CF9AE}" pid="3" name="ContentTypeId">
    <vt:lpwstr>0x010100611F6414DFB111E7BA88F9DF1743E3170087C1084134561B4AB29639043C6B04DB</vt:lpwstr>
  </property>
  <property fmtid="{D5CDD505-2E9C-101B-9397-08002B2CF9AE}" pid="4" name="DEDJTRSection">
    <vt:lpwstr/>
  </property>
  <property fmtid="{D5CDD505-2E9C-101B-9397-08002B2CF9AE}" pid="5" name="DEDJTRBranch">
    <vt:lpwstr/>
  </property>
  <property fmtid="{D5CDD505-2E9C-101B-9397-08002B2CF9AE}" pid="6" name="DEDJTRGroup">
    <vt:lpwstr>5;#Agriculture Victoria|905d19ed-7aeb-41be-929c-c3612130f933</vt:lpwstr>
  </property>
  <property fmtid="{D5CDD505-2E9C-101B-9397-08002B2CF9AE}" pid="7" name="DEDJTRSecurityClassification">
    <vt:lpwstr/>
  </property>
</Properties>
</file>